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96BD01A5-2C68-414E-95D7-1E389C6CB7D1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7C5202F-EC59-4239-A041-150681FB0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AAF64-E8C2-49FD-A6CD-67525BBE0D7D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912B-ED08-4BB5-BEAA-84DBE1ECD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68C5B-D8A3-4D3B-8179-36846E0BC676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26173-D31F-455C-A828-07CF67B13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0370B-13F9-49A3-A130-822525F6AA3A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652C5-F13A-4B89-B0D6-24C69ABEC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4748D-E3E3-4993-8A85-6BBAA16EF09B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5404A-EB7E-4A03-A791-50C733640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1138-DF72-4053-A64E-BBAE8594E310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85B9-5BD3-4B35-AB24-259AFA324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3CBAA-555C-47E7-8828-F5FC0F8B8117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6988F8B6-D206-4373-801B-B1BF4CA00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585D-DE78-4145-BBEE-031780CB3AA4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9AD34-ECD7-486C-A098-ECCC00632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97CE-82E1-4FAB-A172-E38C690266B6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FE009-3B04-453F-86E7-10D530E13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81CA7105-2229-47E2-BF65-EA2B0EFE2357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C9E55FE-3B60-40DA-8CF1-0BE2AB15C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1F4E7F91-D1A8-44EA-AE92-AEA5B0C8CA73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17A6EA3A-7726-4653-B4A4-AA8933F2F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395BED-1FC5-469A-A024-19F552364929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C7CC82-BE97-48DF-96D7-2FE1E85E1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1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5C8FE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8AA4D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44778818_532754523814868_467334545798699417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2050" y="-6350"/>
            <a:ext cx="2908300" cy="3871913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44742996_532754873814833_432603367062529638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4352925"/>
            <a:ext cx="3346450" cy="2511425"/>
          </a:xfrm>
          <a:prstGeom prst="rect">
            <a:avLst/>
          </a:prstGeom>
          <a:noFill/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34925" y="755650"/>
            <a:ext cx="62166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Ліга старшокласників Корсунщини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Осередок ДЮО “Росичі”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 на базі Корсунь-Шевченківської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загальноосвітньої спеціалізованої школи І-ІІІ ст. № 5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928934"/>
            <a:ext cx="780213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/>
                <a:solidFill>
                  <a:srgbClr val="FFFF00"/>
                </a:solidFill>
                <a:latin typeface="+mn-lt"/>
                <a:cs typeface="+mn-cs"/>
              </a:rPr>
              <a:t>Здоровим бути – це здорово!</a:t>
            </a:r>
            <a:endParaRPr lang="ru-RU" sz="4000" b="1" dirty="0">
              <a:ln/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000125" y="3643313"/>
            <a:ext cx="5500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>
                <a:latin typeface="Times New Roman" pitchFamily="18" charset="0"/>
                <a:cs typeface="Times New Roman" pitchFamily="18" charset="0"/>
              </a:rPr>
              <a:t>Спортивне свято в закладі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3143250" y="4500563"/>
            <a:ext cx="6000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entury Gothic" pitchFamily="34" charset="0"/>
              </a:rPr>
              <a:t>Автори: Вовк Богдан,  13 р., 8-Б кл., загін “Промінь”</a:t>
            </a:r>
          </a:p>
          <a:p>
            <a:r>
              <a:rPr lang="uk-UA">
                <a:latin typeface="Century Gothic" pitchFamily="34" charset="0"/>
              </a:rPr>
              <a:t>                Вовк Андрій, 11 р., 5-Б кл., загін “Лідер” </a:t>
            </a:r>
          </a:p>
          <a:p>
            <a:endParaRPr lang="uk-UA">
              <a:latin typeface="Century Gothic" pitchFamily="34" charset="0"/>
            </a:endParaRPr>
          </a:p>
          <a:p>
            <a:endParaRPr lang="uk-UA">
              <a:latin typeface="Century Gothic" pitchFamily="34" charset="0"/>
            </a:endParaRPr>
          </a:p>
          <a:p>
            <a:endParaRPr lang="uk-UA">
              <a:latin typeface="Century Gothic" pitchFamily="34" charset="0"/>
            </a:endParaRPr>
          </a:p>
          <a:p>
            <a:r>
              <a:rPr lang="uk-UA">
                <a:latin typeface="Century Gothic" pitchFamily="34" charset="0"/>
              </a:rPr>
              <a:t>      Керівник: Зінов’єва І.В.</a:t>
            </a:r>
          </a:p>
          <a:p>
            <a:r>
              <a:rPr lang="uk-UA">
                <a:latin typeface="Century Gothic" pitchFamily="34" charset="0"/>
              </a:rPr>
              <a:t>                                  2019 р.</a:t>
            </a:r>
          </a:p>
          <a:p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714375" y="857250"/>
            <a:ext cx="800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Хочеш бути спритним,  розвиненим, мати гарну координацію рухів і найголовніше бути здоровим? </a:t>
            </a:r>
          </a:p>
          <a:p>
            <a:pPr algn="just"/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>
                <a:latin typeface="Times New Roman" pitchFamily="18" charset="0"/>
                <a:cs typeface="Times New Roman" pitchFamily="18" charset="0"/>
              </a:rPr>
              <a:t>	Тоді не лінуйся, займайся спортом, відвідуй спортивні секції за вподобаннями, щодня виходь на прогулянки, роби ранкову руханку, харчуйся правильно, показуй гарний приклад для оточуючих і закликай їх дотримуватися здорового способу життя.</a:t>
            </a:r>
          </a:p>
          <a:p>
            <a:pPr algn="just"/>
            <a:r>
              <a:rPr lang="uk-UA" sz="2400">
                <a:latin typeface="Times New Roman" pitchFamily="18" charset="0"/>
                <a:cs typeface="Times New Roman" pitchFamily="18" charset="0"/>
              </a:rPr>
              <a:t>	Спорт в нашому житті  займає почесне місце. Я з моїм молодшим братом Андрієм, вирішили висвітлити інформацію про спортивні заходи, які традиційно проводяться в школі.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4357688" y="714375"/>
            <a:ext cx="500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>
                <a:solidFill>
                  <a:srgbClr val="FFFF00"/>
                </a:solidFill>
                <a:latin typeface="Comic Sans MS" pitchFamily="66" charset="0"/>
              </a:rPr>
              <a:t>Тематичні </a:t>
            </a:r>
          </a:p>
          <a:p>
            <a:pPr algn="ctr"/>
            <a:r>
              <a:rPr lang="uk-UA" sz="3600">
                <a:solidFill>
                  <a:srgbClr val="FFFF00"/>
                </a:solidFill>
                <a:latin typeface="Comic Sans MS" pitchFamily="66" charset="0"/>
              </a:rPr>
              <a:t>уроки фізкультури</a:t>
            </a:r>
            <a:endParaRPr lang="ru-RU" sz="360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D:\ШКІЛЬНІ ФОТО\семінар фіз-ри 2017\пор 032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3333750"/>
            <a:ext cx="4767263" cy="3530600"/>
          </a:xfrm>
          <a:prstGeom prst="rect">
            <a:avLst/>
          </a:prstGeom>
          <a:noFill/>
        </p:spPr>
      </p:pic>
      <p:pic>
        <p:nvPicPr>
          <p:cNvPr id="7" name="Рисунок 6" descr="D:\ШКІЛЬНІ ФОТО\фіз-ра 2016\пасп 3 010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1133475"/>
            <a:ext cx="4724400" cy="2889250"/>
          </a:xfrm>
          <a:prstGeom prst="rect">
            <a:avLst/>
          </a:prstGeom>
          <a:noFill/>
        </p:spPr>
      </p:pic>
      <p:pic>
        <p:nvPicPr>
          <p:cNvPr id="6" name="Рисунок 5" descr="D:\ШКІЛЬНІ ФОТО\семінар фіз-ри 2017\пор 026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9900" y="2706688"/>
            <a:ext cx="4656138" cy="3170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ШКІЛЬНІ ФОТО\фото табір 2016\6 032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3565525"/>
            <a:ext cx="4445000" cy="3298825"/>
          </a:xfrm>
          <a:prstGeom prst="rect">
            <a:avLst/>
          </a:prstGeom>
          <a:noFill/>
        </p:spPr>
      </p:pic>
      <p:pic>
        <p:nvPicPr>
          <p:cNvPr id="6" name="Рисунок 5" descr="D:\ШКІЛЬНІ ФОТО\фото табір 2016\6 007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25" y="3425825"/>
            <a:ext cx="4657725" cy="3438525"/>
          </a:xfrm>
          <a:prstGeom prst="rect">
            <a:avLst/>
          </a:prstGeom>
          <a:noFill/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-428625" y="1000125"/>
            <a:ext cx="500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>
                <a:solidFill>
                  <a:srgbClr val="FFFF00"/>
                </a:solidFill>
                <a:latin typeface="Comic Sans MS" pitchFamily="66" charset="0"/>
              </a:rPr>
              <a:t>Оздоровлення та загартування </a:t>
            </a:r>
            <a:endParaRPr lang="ru-RU" sz="360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D:\ШКІЛЬНІ ФОТО\семінар фіз-ра\4 011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9700" y="207963"/>
            <a:ext cx="5200650" cy="281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ШКІЛЬНІ ФОТО\Пікнік4-б\IMG_3213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6175" y="1279525"/>
            <a:ext cx="4194175" cy="3451225"/>
          </a:xfrm>
          <a:prstGeom prst="rect">
            <a:avLst/>
          </a:prstGeom>
          <a:noFill/>
        </p:spPr>
      </p:pic>
      <p:pic>
        <p:nvPicPr>
          <p:cNvPr id="4" name="Рисунок 3" descr="D:\ШКІЛЬНІ ФОТО\табір дружба 17\07.06\роегшгш 001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3992563"/>
            <a:ext cx="5943600" cy="2871787"/>
          </a:xfrm>
          <a:prstGeom prst="rect">
            <a:avLst/>
          </a:prstGeom>
          <a:noFill/>
        </p:spPr>
      </p:pic>
      <p:pic>
        <p:nvPicPr>
          <p:cNvPr id="6" name="Рисунок 5" descr="D:\ШКІЛЬНІ ФОТО\ТАБІР2018\д. туриста\Вишиванка 010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1420813"/>
            <a:ext cx="5011738" cy="2517775"/>
          </a:xfrm>
          <a:prstGeom prst="rect">
            <a:avLst/>
          </a:prstGeom>
          <a:noFill/>
        </p:spPr>
      </p:pic>
      <p:pic>
        <p:nvPicPr>
          <p:cNvPr id="7" name="Рисунок 6" descr="D:\ШКІЛЬНІ ФОТО\ТАБІР2018\здоров'я\Вишиванка 045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2975" y="3981450"/>
            <a:ext cx="3127375" cy="2882900"/>
          </a:xfrm>
          <a:prstGeom prst="rect">
            <a:avLst/>
          </a:prstGeom>
          <a:noFill/>
        </p:spPr>
      </p:pic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214313" y="2143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>
                <a:solidFill>
                  <a:srgbClr val="FFFF00"/>
                </a:solidFill>
                <a:latin typeface="Comic Sans MS" pitchFamily="66" charset="0"/>
              </a:rPr>
              <a:t>Оздоровлення та загартування </a:t>
            </a:r>
            <a:endParaRPr lang="ru-RU" sz="360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928688" y="214313"/>
            <a:ext cx="7572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>
                <a:solidFill>
                  <a:srgbClr val="FFFF00"/>
                </a:solidFill>
                <a:latin typeface="Comic Sans MS" pitchFamily="66" charset="0"/>
              </a:rPr>
              <a:t>Спортивно-туристичне свято</a:t>
            </a:r>
            <a:endParaRPr lang="ru-RU" sz="360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D:\ШКІЛЬНІ ФОТО\туризм18\Вишиванка 027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3992563"/>
            <a:ext cx="3944938" cy="2597150"/>
          </a:xfrm>
          <a:prstGeom prst="rect">
            <a:avLst/>
          </a:prstGeom>
          <a:noFill/>
        </p:spPr>
      </p:pic>
      <p:pic>
        <p:nvPicPr>
          <p:cNvPr id="7" name="Рисунок 6" descr="D:\ШКІЛЬНІ ФОТО\туризм18\Вишиванка 036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1888" y="706438"/>
            <a:ext cx="2938462" cy="3957637"/>
          </a:xfrm>
          <a:prstGeom prst="rect">
            <a:avLst/>
          </a:prstGeom>
          <a:noFill/>
        </p:spPr>
      </p:pic>
      <p:pic>
        <p:nvPicPr>
          <p:cNvPr id="5" name="Рисунок 4" descr="D:\ШКІЛЬНІ ФОТО\день туризму 2017\пор 038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6238" y="4065588"/>
            <a:ext cx="3694112" cy="2597150"/>
          </a:xfrm>
          <a:prstGeom prst="rect">
            <a:avLst/>
          </a:prstGeom>
          <a:noFill/>
        </p:spPr>
      </p:pic>
      <p:pic>
        <p:nvPicPr>
          <p:cNvPr id="9" name="Рисунок 8" descr="D:\ШКІЛЬНІ ФОТО\туризм18\Вишиванка 060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6688" y="3779838"/>
            <a:ext cx="3730625" cy="2743200"/>
          </a:xfrm>
          <a:prstGeom prst="rect">
            <a:avLst/>
          </a:prstGeom>
          <a:noFill/>
        </p:spPr>
      </p:pic>
      <p:pic>
        <p:nvPicPr>
          <p:cNvPr id="10" name="Рисунок 9" descr="D:\ШКІЛЬНІ ФОТО\спортивне свято\2 156.jp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350" y="854075"/>
            <a:ext cx="4340225" cy="2949575"/>
          </a:xfrm>
          <a:prstGeom prst="rect">
            <a:avLst/>
          </a:prstGeom>
          <a:noFill/>
        </p:spPr>
      </p:pic>
      <p:pic>
        <p:nvPicPr>
          <p:cNvPr id="8" name="Рисунок 7" descr="D:\ШКІЛЬНІ ФОТО\спортивне свято\2 070.jp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5525" y="1566863"/>
            <a:ext cx="3011488" cy="2224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714375" y="285750"/>
            <a:ext cx="8429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>
                <a:solidFill>
                  <a:srgbClr val="FFFF00"/>
                </a:solidFill>
                <a:latin typeface="Comic Sans MS" pitchFamily="66" charset="0"/>
              </a:rPr>
              <a:t>“Тато, мама, я – спортивна сім’я”</a:t>
            </a:r>
            <a:endParaRPr lang="ru-RU" sz="360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D:\ШКІЛЬНІ ФОТО\Сватуха майстер-клас,спорт.свято\спортивне свято\пор 016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3" y="1133475"/>
            <a:ext cx="5795962" cy="2657475"/>
          </a:xfrm>
          <a:prstGeom prst="rect">
            <a:avLst/>
          </a:prstGeom>
          <a:noFill/>
        </p:spPr>
      </p:pic>
      <p:pic>
        <p:nvPicPr>
          <p:cNvPr id="6" name="Рисунок 5" descr="D:\ШКІЛЬНІ ФОТО\СПОРТИВНЕ СВЯТО 16Білоущенко,Риженко\пасп 3 054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0363" y="2919413"/>
            <a:ext cx="4979987" cy="2670175"/>
          </a:xfrm>
          <a:prstGeom prst="rect">
            <a:avLst/>
          </a:prstGeom>
          <a:noFill/>
        </p:spPr>
      </p:pic>
      <p:pic>
        <p:nvPicPr>
          <p:cNvPr id="5" name="Рисунок 4" descr="D:\ШКІЛЬНІ ФОТО\СПОРТИВНЕ СВЯТО 16Білоущенко,Риженко\пасп 3 013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4206875"/>
            <a:ext cx="4724400" cy="265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93</TotalTime>
  <Words>124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7</vt:i4>
      </vt:variant>
    </vt:vector>
  </HeadingPairs>
  <TitlesOfParts>
    <vt:vector size="22" baseType="lpstr">
      <vt:lpstr>Century Gothic</vt:lpstr>
      <vt:lpstr>Arial</vt:lpstr>
      <vt:lpstr>Wingdings 2</vt:lpstr>
      <vt:lpstr>Verdana</vt:lpstr>
      <vt:lpstr>Calibri</vt:lpstr>
      <vt:lpstr>Times New Roman</vt:lpstr>
      <vt:lpstr>Comic Sans MS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PC4</cp:lastModifiedBy>
  <cp:revision>12</cp:revision>
  <dcterms:created xsi:type="dcterms:W3CDTF">2019-04-12T08:18:49Z</dcterms:created>
  <dcterms:modified xsi:type="dcterms:W3CDTF">2019-06-18T09:18:08Z</dcterms:modified>
</cp:coreProperties>
</file>